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9" r:id="rId3"/>
    <p:sldId id="257" r:id="rId4"/>
    <p:sldId id="260" r:id="rId5"/>
    <p:sldId id="261" r:id="rId6"/>
    <p:sldId id="262" r:id="rId7"/>
    <p:sldId id="263" r:id="rId8"/>
    <p:sldId id="258" r:id="rId9"/>
    <p:sldId id="264" r:id="rId10"/>
    <p:sldId id="265" r:id="rId11"/>
    <p:sldId id="266" r:id="rId12"/>
    <p:sldId id="267" r:id="rId1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EDB82858-D997-4B7A-9289-A301AD423DE6}">
          <p14:sldIdLst>
            <p14:sldId id="256"/>
            <p14:sldId id="259"/>
            <p14:sldId id="257"/>
            <p14:sldId id="260"/>
            <p14:sldId id="261"/>
            <p14:sldId id="262"/>
            <p14:sldId id="263"/>
            <p14:sldId id="258"/>
            <p14:sldId id="264"/>
            <p14:sldId id="265"/>
            <p14:sldId id="266"/>
            <p14:sldId id="267"/>
          </p14:sldIdLst>
        </p14:section>
      </p14:section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howGuides="1">
      <p:cViewPr varScale="1">
        <p:scale>
          <a:sx n="65" d="100"/>
          <a:sy n="65" d="100"/>
        </p:scale>
        <p:origin x="-1536" y="-108"/>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371600"/>
            <a:ext cx="7848600" cy="1927225"/>
          </a:xfrm>
        </p:spPr>
        <p:txBody>
          <a:bodyPr anchor="b">
            <a:noAutofit/>
          </a:bodyPr>
          <a:lstStyle>
            <a:lvl1pPr>
              <a:defRPr sz="5400" cap="all" baseline="0"/>
            </a:lvl1pPr>
          </a:lstStyle>
          <a:p>
            <a:r>
              <a:rPr lang="en-US" smtClean="0"/>
              <a:t>Click to edit Master title style</a:t>
            </a:r>
            <a:endParaRPr lang="en-US" dirty="0"/>
          </a:p>
        </p:txBody>
      </p:sp>
      <p:sp>
        <p:nvSpPr>
          <p:cNvPr id="3" name="Subtitle 2"/>
          <p:cNvSpPr>
            <a:spLocks noGrp="1"/>
          </p:cNvSpPr>
          <p:nvPr>
            <p:ph type="subTitle" idx="1"/>
          </p:nvPr>
        </p:nvSpPr>
        <p:spPr>
          <a:xfrm>
            <a:off x="685800" y="3505200"/>
            <a:ext cx="6400800" cy="1752600"/>
          </a:xfrm>
        </p:spPr>
        <p:txBody>
          <a:bodyPr/>
          <a:lstStyle>
            <a:lvl1pPr marL="0" indent="0" algn="l">
              <a:buNone/>
              <a:defRPr>
                <a:solidFill>
                  <a:schemeClr val="tx1">
                    <a:lumMod val="75000"/>
                    <a:lumOff val="2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73F4BA74-D594-411A-BEC8-B3C3F3E22709}" type="datetimeFigureOut">
              <a:rPr lang="en-CA" smtClean="0"/>
              <a:t>03/12/2011</a:t>
            </a:fld>
            <a:endParaRPr lang="en-CA" dirty="0"/>
          </a:p>
        </p:txBody>
      </p:sp>
      <p:sp>
        <p:nvSpPr>
          <p:cNvPr id="5" name="Footer Placeholder 4"/>
          <p:cNvSpPr>
            <a:spLocks noGrp="1"/>
          </p:cNvSpPr>
          <p:nvPr>
            <p:ph type="ftr" sz="quarter" idx="11"/>
          </p:nvPr>
        </p:nvSpPr>
        <p:spPr/>
        <p:txBody>
          <a:bodyPr/>
          <a:lstStyle/>
          <a:p>
            <a:endParaRPr lang="en-CA" dirty="0"/>
          </a:p>
        </p:txBody>
      </p:sp>
      <p:sp>
        <p:nvSpPr>
          <p:cNvPr id="6" name="Slide Number Placeholder 5"/>
          <p:cNvSpPr>
            <a:spLocks noGrp="1"/>
          </p:cNvSpPr>
          <p:nvPr>
            <p:ph type="sldNum" sz="quarter" idx="12"/>
          </p:nvPr>
        </p:nvSpPr>
        <p:spPr/>
        <p:txBody>
          <a:bodyPr/>
          <a:lstStyle/>
          <a:p>
            <a:fld id="{385C973E-96AC-4B4C-8C3D-CCA882ADE9D9}" type="slidenum">
              <a:rPr lang="en-CA" smtClean="0"/>
              <a:t>‹#›</a:t>
            </a:fld>
            <a:endParaRPr lang="en-CA" dirty="0"/>
          </a:p>
        </p:txBody>
      </p:sp>
      <p:cxnSp>
        <p:nvCxnSpPr>
          <p:cNvPr id="8" name="Straight Connector 7"/>
          <p:cNvCxnSpPr/>
          <p:nvPr/>
        </p:nvCxnSpPr>
        <p:spPr>
          <a:xfrm>
            <a:off x="685800" y="3398520"/>
            <a:ext cx="784860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3F4BA74-D594-411A-BEC8-B3C3F3E22709}" type="datetimeFigureOut">
              <a:rPr lang="en-CA" smtClean="0"/>
              <a:t>03/12/2011</a:t>
            </a:fld>
            <a:endParaRPr lang="en-CA" dirty="0"/>
          </a:p>
        </p:txBody>
      </p:sp>
      <p:sp>
        <p:nvSpPr>
          <p:cNvPr id="5" name="Footer Placeholder 4"/>
          <p:cNvSpPr>
            <a:spLocks noGrp="1"/>
          </p:cNvSpPr>
          <p:nvPr>
            <p:ph type="ftr" sz="quarter" idx="11"/>
          </p:nvPr>
        </p:nvSpPr>
        <p:spPr/>
        <p:txBody>
          <a:bodyPr/>
          <a:lstStyle/>
          <a:p>
            <a:endParaRPr lang="en-CA" dirty="0"/>
          </a:p>
        </p:txBody>
      </p:sp>
      <p:sp>
        <p:nvSpPr>
          <p:cNvPr id="6" name="Slide Number Placeholder 5"/>
          <p:cNvSpPr>
            <a:spLocks noGrp="1"/>
          </p:cNvSpPr>
          <p:nvPr>
            <p:ph type="sldNum" sz="quarter" idx="12"/>
          </p:nvPr>
        </p:nvSpPr>
        <p:spPr/>
        <p:txBody>
          <a:bodyPr/>
          <a:lstStyle/>
          <a:p>
            <a:fld id="{385C973E-96AC-4B4C-8C3D-CCA882ADE9D9}" type="slidenum">
              <a:rPr lang="en-CA" smtClean="0"/>
              <a:t>‹#›</a:t>
            </a:fld>
            <a:endParaRPr lang="en-CA"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609600"/>
            <a:ext cx="2057400" cy="5867400"/>
          </a:xfrm>
        </p:spPr>
        <p:txBody>
          <a:bodyPr vert="eaVert" anchor="b"/>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609600"/>
            <a:ext cx="6019800" cy="5867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73F4BA74-D594-411A-BEC8-B3C3F3E22709}" type="datetimeFigureOut">
              <a:rPr lang="en-CA" smtClean="0"/>
              <a:t>03/12/2011</a:t>
            </a:fld>
            <a:endParaRPr lang="en-CA" dirty="0"/>
          </a:p>
        </p:txBody>
      </p:sp>
      <p:sp>
        <p:nvSpPr>
          <p:cNvPr id="5" name="Footer Placeholder 4"/>
          <p:cNvSpPr>
            <a:spLocks noGrp="1"/>
          </p:cNvSpPr>
          <p:nvPr>
            <p:ph type="ftr" sz="quarter" idx="11"/>
          </p:nvPr>
        </p:nvSpPr>
        <p:spPr/>
        <p:txBody>
          <a:bodyPr/>
          <a:lstStyle/>
          <a:p>
            <a:endParaRPr lang="en-CA" dirty="0"/>
          </a:p>
        </p:txBody>
      </p:sp>
      <p:sp>
        <p:nvSpPr>
          <p:cNvPr id="6" name="Slide Number Placeholder 5"/>
          <p:cNvSpPr>
            <a:spLocks noGrp="1"/>
          </p:cNvSpPr>
          <p:nvPr>
            <p:ph type="sldNum" sz="quarter" idx="12"/>
          </p:nvPr>
        </p:nvSpPr>
        <p:spPr/>
        <p:txBody>
          <a:bodyPr/>
          <a:lstStyle/>
          <a:p>
            <a:fld id="{385C973E-96AC-4B4C-8C3D-CCA882ADE9D9}" type="slidenum">
              <a:rPr lang="en-CA" smtClean="0"/>
              <a:t>‹#›</a:t>
            </a:fld>
            <a:endParaRPr lang="en-CA"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3F4BA74-D594-411A-BEC8-B3C3F3E22709}" type="datetimeFigureOut">
              <a:rPr lang="en-CA" smtClean="0"/>
              <a:t>03/12/2011</a:t>
            </a:fld>
            <a:endParaRPr lang="en-CA" dirty="0"/>
          </a:p>
        </p:txBody>
      </p:sp>
      <p:sp>
        <p:nvSpPr>
          <p:cNvPr id="5" name="Footer Placeholder 4"/>
          <p:cNvSpPr>
            <a:spLocks noGrp="1"/>
          </p:cNvSpPr>
          <p:nvPr>
            <p:ph type="ftr" sz="quarter" idx="11"/>
          </p:nvPr>
        </p:nvSpPr>
        <p:spPr/>
        <p:txBody>
          <a:bodyPr/>
          <a:lstStyle/>
          <a:p>
            <a:endParaRPr lang="en-CA" dirty="0"/>
          </a:p>
        </p:txBody>
      </p:sp>
      <p:sp>
        <p:nvSpPr>
          <p:cNvPr id="6" name="Slide Number Placeholder 5"/>
          <p:cNvSpPr>
            <a:spLocks noGrp="1"/>
          </p:cNvSpPr>
          <p:nvPr>
            <p:ph type="sldNum" sz="quarter" idx="12"/>
          </p:nvPr>
        </p:nvSpPr>
        <p:spPr/>
        <p:txBody>
          <a:bodyPr/>
          <a:lstStyle/>
          <a:p>
            <a:fld id="{385C973E-96AC-4B4C-8C3D-CCA882ADE9D9}" type="slidenum">
              <a:rPr lang="en-CA" smtClean="0"/>
              <a:t>‹#›</a:t>
            </a:fld>
            <a:endParaRPr lang="en-CA"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13" y="2362200"/>
            <a:ext cx="7772400" cy="2200275"/>
          </a:xfrm>
        </p:spPr>
        <p:txBody>
          <a:bodyPr anchor="b">
            <a:normAutofit/>
          </a:bodyPr>
          <a:lstStyle>
            <a:lvl1pPr algn="l">
              <a:defRPr sz="48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722313" y="4626864"/>
            <a:ext cx="7772400" cy="1500187"/>
          </a:xfrm>
        </p:spPr>
        <p:txBody>
          <a:bodyPr anchor="t">
            <a:normAutofit/>
          </a:bodyPr>
          <a:lstStyle>
            <a:lvl1pPr marL="0" indent="0">
              <a:buNone/>
              <a:defRPr sz="24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3F4BA74-D594-411A-BEC8-B3C3F3E22709}" type="datetimeFigureOut">
              <a:rPr lang="en-CA" smtClean="0"/>
              <a:t>03/12/2011</a:t>
            </a:fld>
            <a:endParaRPr lang="en-CA" dirty="0"/>
          </a:p>
        </p:txBody>
      </p:sp>
      <p:sp>
        <p:nvSpPr>
          <p:cNvPr id="5" name="Footer Placeholder 4"/>
          <p:cNvSpPr>
            <a:spLocks noGrp="1"/>
          </p:cNvSpPr>
          <p:nvPr>
            <p:ph type="ftr" sz="quarter" idx="11"/>
          </p:nvPr>
        </p:nvSpPr>
        <p:spPr/>
        <p:txBody>
          <a:bodyPr/>
          <a:lstStyle/>
          <a:p>
            <a:endParaRPr lang="en-CA" dirty="0"/>
          </a:p>
        </p:txBody>
      </p:sp>
      <p:sp>
        <p:nvSpPr>
          <p:cNvPr id="6" name="Slide Number Placeholder 5"/>
          <p:cNvSpPr>
            <a:spLocks noGrp="1"/>
          </p:cNvSpPr>
          <p:nvPr>
            <p:ph type="sldNum" sz="quarter" idx="12"/>
          </p:nvPr>
        </p:nvSpPr>
        <p:spPr/>
        <p:txBody>
          <a:bodyPr/>
          <a:lstStyle/>
          <a:p>
            <a:fld id="{385C973E-96AC-4B4C-8C3D-CCA882ADE9D9}" type="slidenum">
              <a:rPr lang="en-CA" smtClean="0"/>
              <a:t>‹#›</a:t>
            </a:fld>
            <a:endParaRPr lang="en-CA" dirty="0"/>
          </a:p>
        </p:txBody>
      </p:sp>
      <p:cxnSp>
        <p:nvCxnSpPr>
          <p:cNvPr id="7" name="Straight Connector 6"/>
          <p:cNvCxnSpPr/>
          <p:nvPr/>
        </p:nvCxnSpPr>
        <p:spPr>
          <a:xfrm>
            <a:off x="731520" y="4599432"/>
            <a:ext cx="784860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73352"/>
            <a:ext cx="4038600" cy="471830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673352"/>
            <a:ext cx="4038600" cy="471830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73F4BA74-D594-411A-BEC8-B3C3F3E22709}" type="datetimeFigureOut">
              <a:rPr lang="en-CA" smtClean="0"/>
              <a:t>03/12/2011</a:t>
            </a:fld>
            <a:endParaRPr lang="en-CA" dirty="0"/>
          </a:p>
        </p:txBody>
      </p:sp>
      <p:sp>
        <p:nvSpPr>
          <p:cNvPr id="6" name="Footer Placeholder 5"/>
          <p:cNvSpPr>
            <a:spLocks noGrp="1"/>
          </p:cNvSpPr>
          <p:nvPr>
            <p:ph type="ftr" sz="quarter" idx="11"/>
          </p:nvPr>
        </p:nvSpPr>
        <p:spPr/>
        <p:txBody>
          <a:bodyPr/>
          <a:lstStyle/>
          <a:p>
            <a:endParaRPr lang="en-CA" dirty="0"/>
          </a:p>
        </p:txBody>
      </p:sp>
      <p:sp>
        <p:nvSpPr>
          <p:cNvPr id="7" name="Slide Number Placeholder 6"/>
          <p:cNvSpPr>
            <a:spLocks noGrp="1"/>
          </p:cNvSpPr>
          <p:nvPr>
            <p:ph type="sldNum" sz="quarter" idx="12"/>
          </p:nvPr>
        </p:nvSpPr>
        <p:spPr/>
        <p:txBody>
          <a:bodyPr/>
          <a:lstStyle/>
          <a:p>
            <a:fld id="{385C973E-96AC-4B4C-8C3D-CCA882ADE9D9}" type="slidenum">
              <a:rPr lang="en-CA" smtClean="0"/>
              <a:t>‹#›</a:t>
            </a:fld>
            <a:endParaRPr lang="en-CA"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45720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sz="20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438400"/>
            <a:ext cx="393192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75488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lang="en-US" sz="2000" b="0" kern="1200" dirty="0" smtClean="0">
                <a:solidFill>
                  <a:schemeClr val="tx2"/>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754880" y="2438400"/>
            <a:ext cx="393192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73F4BA74-D594-411A-BEC8-B3C3F3E22709}" type="datetimeFigureOut">
              <a:rPr lang="en-CA" smtClean="0"/>
              <a:t>03/12/2011</a:t>
            </a:fld>
            <a:endParaRPr lang="en-CA" dirty="0"/>
          </a:p>
        </p:txBody>
      </p:sp>
      <p:sp>
        <p:nvSpPr>
          <p:cNvPr id="8" name="Footer Placeholder 7"/>
          <p:cNvSpPr>
            <a:spLocks noGrp="1"/>
          </p:cNvSpPr>
          <p:nvPr>
            <p:ph type="ftr" sz="quarter" idx="11"/>
          </p:nvPr>
        </p:nvSpPr>
        <p:spPr/>
        <p:txBody>
          <a:bodyPr/>
          <a:lstStyle/>
          <a:p>
            <a:endParaRPr lang="en-CA" dirty="0"/>
          </a:p>
        </p:txBody>
      </p:sp>
      <p:sp>
        <p:nvSpPr>
          <p:cNvPr id="9" name="Slide Number Placeholder 8"/>
          <p:cNvSpPr>
            <a:spLocks noGrp="1"/>
          </p:cNvSpPr>
          <p:nvPr>
            <p:ph type="sldNum" sz="quarter" idx="12"/>
          </p:nvPr>
        </p:nvSpPr>
        <p:spPr/>
        <p:txBody>
          <a:bodyPr/>
          <a:lstStyle/>
          <a:p>
            <a:fld id="{385C973E-96AC-4B4C-8C3D-CCA882ADE9D9}" type="slidenum">
              <a:rPr lang="en-CA" smtClean="0"/>
              <a:t>‹#›</a:t>
            </a:fld>
            <a:endParaRPr lang="en-CA" dirty="0"/>
          </a:p>
        </p:txBody>
      </p:sp>
      <p:cxnSp>
        <p:nvCxnSpPr>
          <p:cNvPr id="11" name="Straight Connector 10"/>
          <p:cNvCxnSpPr/>
          <p:nvPr/>
        </p:nvCxnSpPr>
        <p:spPr>
          <a:xfrm rot="5400000">
            <a:off x="2217817" y="4045823"/>
            <a:ext cx="4709160" cy="794"/>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73F4BA74-D594-411A-BEC8-B3C3F3E22709}" type="datetimeFigureOut">
              <a:rPr lang="en-CA" smtClean="0"/>
              <a:t>03/12/2011</a:t>
            </a:fld>
            <a:endParaRPr lang="en-CA" dirty="0"/>
          </a:p>
        </p:txBody>
      </p:sp>
      <p:sp>
        <p:nvSpPr>
          <p:cNvPr id="4" name="Footer Placeholder 3"/>
          <p:cNvSpPr>
            <a:spLocks noGrp="1"/>
          </p:cNvSpPr>
          <p:nvPr>
            <p:ph type="ftr" sz="quarter" idx="11"/>
          </p:nvPr>
        </p:nvSpPr>
        <p:spPr/>
        <p:txBody>
          <a:bodyPr/>
          <a:lstStyle/>
          <a:p>
            <a:endParaRPr lang="en-CA" dirty="0"/>
          </a:p>
        </p:txBody>
      </p:sp>
      <p:sp>
        <p:nvSpPr>
          <p:cNvPr id="5" name="Slide Number Placeholder 4"/>
          <p:cNvSpPr>
            <a:spLocks noGrp="1"/>
          </p:cNvSpPr>
          <p:nvPr>
            <p:ph type="sldNum" sz="quarter" idx="12"/>
          </p:nvPr>
        </p:nvSpPr>
        <p:spPr/>
        <p:txBody>
          <a:bodyPr/>
          <a:lstStyle/>
          <a:p>
            <a:fld id="{385C973E-96AC-4B4C-8C3D-CCA882ADE9D9}" type="slidenum">
              <a:rPr lang="en-CA" smtClean="0"/>
              <a:t>‹#›</a:t>
            </a:fld>
            <a:endParaRPr lang="en-CA"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3F4BA74-D594-411A-BEC8-B3C3F3E22709}" type="datetimeFigureOut">
              <a:rPr lang="en-CA" smtClean="0"/>
              <a:t>03/12/2011</a:t>
            </a:fld>
            <a:endParaRPr lang="en-CA" dirty="0"/>
          </a:p>
        </p:txBody>
      </p:sp>
      <p:sp>
        <p:nvSpPr>
          <p:cNvPr id="3" name="Footer Placeholder 2"/>
          <p:cNvSpPr>
            <a:spLocks noGrp="1"/>
          </p:cNvSpPr>
          <p:nvPr>
            <p:ph type="ftr" sz="quarter" idx="11"/>
          </p:nvPr>
        </p:nvSpPr>
        <p:spPr/>
        <p:txBody>
          <a:bodyPr/>
          <a:lstStyle/>
          <a:p>
            <a:endParaRPr lang="en-CA" dirty="0"/>
          </a:p>
        </p:txBody>
      </p:sp>
      <p:sp>
        <p:nvSpPr>
          <p:cNvPr id="4" name="Slide Number Placeholder 3"/>
          <p:cNvSpPr>
            <a:spLocks noGrp="1"/>
          </p:cNvSpPr>
          <p:nvPr>
            <p:ph type="sldNum" sz="quarter" idx="12"/>
          </p:nvPr>
        </p:nvSpPr>
        <p:spPr/>
        <p:txBody>
          <a:bodyPr/>
          <a:lstStyle/>
          <a:p>
            <a:fld id="{385C973E-96AC-4B4C-8C3D-CCA882ADE9D9}" type="slidenum">
              <a:rPr lang="en-CA" smtClean="0"/>
              <a:t>‹#›</a:t>
            </a:fld>
            <a:endParaRPr lang="en-CA"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792080"/>
            <a:ext cx="2139696" cy="1261872"/>
          </a:xfrm>
        </p:spPr>
        <p:txBody>
          <a:bodyPr anchor="b">
            <a:noAutofit/>
          </a:bodyPr>
          <a:lstStyle>
            <a:lvl1pPr algn="l">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2971800" y="792080"/>
            <a:ext cx="5715000" cy="557784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457201" y="2130552"/>
            <a:ext cx="2139696" cy="424361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3F4BA74-D594-411A-BEC8-B3C3F3E22709}" type="datetimeFigureOut">
              <a:rPr lang="en-CA" smtClean="0"/>
              <a:t>03/12/2011</a:t>
            </a:fld>
            <a:endParaRPr lang="en-CA" dirty="0"/>
          </a:p>
        </p:txBody>
      </p:sp>
      <p:sp>
        <p:nvSpPr>
          <p:cNvPr id="6" name="Footer Placeholder 5"/>
          <p:cNvSpPr>
            <a:spLocks noGrp="1"/>
          </p:cNvSpPr>
          <p:nvPr>
            <p:ph type="ftr" sz="quarter" idx="11"/>
          </p:nvPr>
        </p:nvSpPr>
        <p:spPr/>
        <p:txBody>
          <a:bodyPr/>
          <a:lstStyle/>
          <a:p>
            <a:endParaRPr lang="en-CA" dirty="0"/>
          </a:p>
        </p:txBody>
      </p:sp>
      <p:sp>
        <p:nvSpPr>
          <p:cNvPr id="7" name="Slide Number Placeholder 6"/>
          <p:cNvSpPr>
            <a:spLocks noGrp="1"/>
          </p:cNvSpPr>
          <p:nvPr>
            <p:ph type="sldNum" sz="quarter" idx="12"/>
          </p:nvPr>
        </p:nvSpPr>
        <p:spPr/>
        <p:txBody>
          <a:bodyPr/>
          <a:lstStyle/>
          <a:p>
            <a:fld id="{385C973E-96AC-4B4C-8C3D-CCA882ADE9D9}" type="slidenum">
              <a:rPr lang="en-CA" smtClean="0"/>
              <a:t>‹#›</a:t>
            </a:fld>
            <a:endParaRPr lang="en-CA" dirty="0"/>
          </a:p>
        </p:txBody>
      </p:sp>
      <p:cxnSp>
        <p:nvCxnSpPr>
          <p:cNvPr id="9" name="Straight Connector 8"/>
          <p:cNvCxnSpPr/>
          <p:nvPr/>
        </p:nvCxnSpPr>
        <p:spPr>
          <a:xfrm rot="5400000">
            <a:off x="-13116" y="3580206"/>
            <a:ext cx="557784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792480"/>
            <a:ext cx="2142680" cy="1264920"/>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p:cNvSpPr>
          <p:nvPr>
            <p:ph type="pic" idx="1"/>
          </p:nvPr>
        </p:nvSpPr>
        <p:spPr>
          <a:xfrm>
            <a:off x="2858610" y="838201"/>
            <a:ext cx="5904390" cy="5500456"/>
          </a:xfrm>
          <a:solidFill>
            <a:schemeClr val="bg2"/>
          </a:solidFill>
          <a:ln w="76200">
            <a:solidFill>
              <a:srgbClr val="FFFFFF"/>
            </a:solidFill>
            <a:miter lim="800000"/>
          </a:ln>
          <a:effectLst>
            <a:outerShdw blurRad="50800" dist="12700" dir="5400000" algn="t" rotWithShape="0">
              <a:prstClr val="black">
                <a:alpha val="59000"/>
              </a:prstClr>
            </a:outerShdw>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Click icon to add picture</a:t>
            </a:r>
            <a:endParaRPr lang="en-US" dirty="0"/>
          </a:p>
        </p:txBody>
      </p:sp>
      <p:sp>
        <p:nvSpPr>
          <p:cNvPr id="4" name="Text Placeholder 3"/>
          <p:cNvSpPr>
            <a:spLocks noGrp="1"/>
          </p:cNvSpPr>
          <p:nvPr>
            <p:ph type="body" sz="half" idx="2"/>
          </p:nvPr>
        </p:nvSpPr>
        <p:spPr>
          <a:xfrm>
            <a:off x="457200" y="2133600"/>
            <a:ext cx="2139696" cy="424281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3F4BA74-D594-411A-BEC8-B3C3F3E22709}" type="datetimeFigureOut">
              <a:rPr lang="en-CA" smtClean="0"/>
              <a:t>03/12/2011</a:t>
            </a:fld>
            <a:endParaRPr lang="en-CA" dirty="0"/>
          </a:p>
        </p:txBody>
      </p:sp>
      <p:sp>
        <p:nvSpPr>
          <p:cNvPr id="6" name="Footer Placeholder 5"/>
          <p:cNvSpPr>
            <a:spLocks noGrp="1"/>
          </p:cNvSpPr>
          <p:nvPr>
            <p:ph type="ftr" sz="quarter" idx="11"/>
          </p:nvPr>
        </p:nvSpPr>
        <p:spPr/>
        <p:txBody>
          <a:bodyPr/>
          <a:lstStyle/>
          <a:p>
            <a:endParaRPr lang="en-CA" dirty="0"/>
          </a:p>
        </p:txBody>
      </p:sp>
      <p:sp>
        <p:nvSpPr>
          <p:cNvPr id="7" name="Slide Number Placeholder 6"/>
          <p:cNvSpPr>
            <a:spLocks noGrp="1"/>
          </p:cNvSpPr>
          <p:nvPr>
            <p:ph type="sldNum" sz="quarter" idx="12"/>
          </p:nvPr>
        </p:nvSpPr>
        <p:spPr/>
        <p:txBody>
          <a:bodyPr/>
          <a:lstStyle/>
          <a:p>
            <a:fld id="{385C973E-96AC-4B4C-8C3D-CCA882ADE9D9}" type="slidenum">
              <a:rPr lang="en-CA" smtClean="0"/>
              <a:t>‹#›</a:t>
            </a:fld>
            <a:endParaRPr lang="en-CA"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a:xfrm>
            <a:off x="0" y="220786"/>
            <a:ext cx="9144000" cy="2286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Placeholder 1"/>
          <p:cNvSpPr>
            <a:spLocks noGrp="1"/>
          </p:cNvSpPr>
          <p:nvPr>
            <p:ph type="title"/>
          </p:nvPr>
        </p:nvSpPr>
        <p:spPr>
          <a:xfrm>
            <a:off x="457200" y="533400"/>
            <a:ext cx="8229600" cy="99060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8229600" cy="4876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Rectangle 6"/>
          <p:cNvSpPr/>
          <p:nvPr/>
        </p:nvSpPr>
        <p:spPr>
          <a:xfrm>
            <a:off x="0" y="0"/>
            <a:ext cx="9144000" cy="36576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Date Placeholder 3"/>
          <p:cNvSpPr>
            <a:spLocks noGrp="1"/>
          </p:cNvSpPr>
          <p:nvPr>
            <p:ph type="dt" sz="half" idx="2"/>
          </p:nvPr>
        </p:nvSpPr>
        <p:spPr>
          <a:xfrm>
            <a:off x="457200" y="18288"/>
            <a:ext cx="2895600" cy="329184"/>
          </a:xfrm>
          <a:prstGeom prst="rect">
            <a:avLst/>
          </a:prstGeom>
        </p:spPr>
        <p:txBody>
          <a:bodyPr vert="horz" lIns="91440" tIns="45720" rIns="91440" bIns="45720" rtlCol="0" anchor="ctr"/>
          <a:lstStyle>
            <a:lvl1pPr algn="l">
              <a:defRPr sz="1200">
                <a:solidFill>
                  <a:srgbClr val="FFFFFF"/>
                </a:solidFill>
              </a:defRPr>
            </a:lvl1pPr>
          </a:lstStyle>
          <a:p>
            <a:fld id="{73F4BA74-D594-411A-BEC8-B3C3F3E22709}" type="datetimeFigureOut">
              <a:rPr lang="en-CA" smtClean="0"/>
              <a:t>03/12/2011</a:t>
            </a:fld>
            <a:endParaRPr lang="en-CA" dirty="0"/>
          </a:p>
        </p:txBody>
      </p:sp>
      <p:sp>
        <p:nvSpPr>
          <p:cNvPr id="5" name="Footer Placeholder 4"/>
          <p:cNvSpPr>
            <a:spLocks noGrp="1"/>
          </p:cNvSpPr>
          <p:nvPr>
            <p:ph type="ftr" sz="quarter" idx="3"/>
          </p:nvPr>
        </p:nvSpPr>
        <p:spPr>
          <a:xfrm>
            <a:off x="3429000" y="18288"/>
            <a:ext cx="4114800" cy="329184"/>
          </a:xfrm>
          <a:prstGeom prst="rect">
            <a:avLst/>
          </a:prstGeom>
        </p:spPr>
        <p:txBody>
          <a:bodyPr vert="horz" lIns="91440" tIns="45720" rIns="91440" bIns="45720" rtlCol="0" anchor="ctr"/>
          <a:lstStyle>
            <a:lvl1pPr algn="ctr">
              <a:defRPr sz="1200">
                <a:solidFill>
                  <a:srgbClr val="FFFFFF"/>
                </a:solidFill>
              </a:defRPr>
            </a:lvl1pPr>
          </a:lstStyle>
          <a:p>
            <a:endParaRPr lang="en-CA" dirty="0"/>
          </a:p>
        </p:txBody>
      </p:sp>
      <p:sp>
        <p:nvSpPr>
          <p:cNvPr id="6" name="Slide Number Placeholder 5"/>
          <p:cNvSpPr>
            <a:spLocks noGrp="1"/>
          </p:cNvSpPr>
          <p:nvPr>
            <p:ph type="sldNum" sz="quarter" idx="4"/>
          </p:nvPr>
        </p:nvSpPr>
        <p:spPr>
          <a:xfrm>
            <a:off x="7620000" y="18288"/>
            <a:ext cx="1066800" cy="329184"/>
          </a:xfrm>
          <a:prstGeom prst="rect">
            <a:avLst/>
          </a:prstGeom>
        </p:spPr>
        <p:txBody>
          <a:bodyPr vert="horz" lIns="91440" tIns="45720" rIns="91440" bIns="45720" rtlCol="0" anchor="ctr"/>
          <a:lstStyle>
            <a:lvl1pPr algn="l">
              <a:defRPr sz="1400" b="1">
                <a:solidFill>
                  <a:srgbClr val="FFFFFF"/>
                </a:solidFill>
              </a:defRPr>
            </a:lvl1pPr>
          </a:lstStyle>
          <a:p>
            <a:fld id="{385C973E-96AC-4B4C-8C3D-CCA882ADE9D9}" type="slidenum">
              <a:rPr lang="en-CA" smtClean="0"/>
              <a:t>‹#›</a:t>
            </a:fld>
            <a:endParaRPr lang="en-CA" dirty="0"/>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914400" rtl="0" eaLnBrk="1" latinLnBrk="0" hangingPunct="1">
        <a:spcBef>
          <a:spcPct val="0"/>
        </a:spcBef>
        <a:buNone/>
        <a:defRPr sz="4000" kern="1200" spc="-100" baseline="0">
          <a:solidFill>
            <a:schemeClr val="tx2"/>
          </a:solidFill>
          <a:latin typeface="+mj-lt"/>
          <a:ea typeface="+mj-ea"/>
          <a:cs typeface="+mj-cs"/>
        </a:defRPr>
      </a:lvl1pPr>
    </p:titleStyle>
    <p:bodyStyle>
      <a:lvl1pPr marL="182880" indent="-182880" algn="l" defTabSz="914400" rtl="0" eaLnBrk="1" latinLnBrk="0" hangingPunct="1">
        <a:spcBef>
          <a:spcPct val="20000"/>
        </a:spcBef>
        <a:buClr>
          <a:schemeClr val="accent1"/>
        </a:buClr>
        <a:buSzPct val="85000"/>
        <a:buFont typeface="Arial" pitchFamily="34" charset="0"/>
        <a:buChar char="•"/>
        <a:defRPr sz="2400" kern="1200">
          <a:solidFill>
            <a:schemeClr val="tx1"/>
          </a:solidFill>
          <a:latin typeface="+mn-lt"/>
          <a:ea typeface="+mn-ea"/>
          <a:cs typeface="+mn-cs"/>
        </a:defRPr>
      </a:lvl1pPr>
      <a:lvl2pPr marL="457200" indent="-182880" algn="l" defTabSz="914400" rtl="0" eaLnBrk="1" latinLnBrk="0" hangingPunct="1">
        <a:spcBef>
          <a:spcPct val="20000"/>
        </a:spcBef>
        <a:buClr>
          <a:schemeClr val="accent1"/>
        </a:buClr>
        <a:buSzPct val="85000"/>
        <a:buFont typeface="Arial" pitchFamily="34" charset="0"/>
        <a:buChar char="•"/>
        <a:defRPr sz="2000" kern="1200">
          <a:solidFill>
            <a:schemeClr val="tx1"/>
          </a:solidFill>
          <a:latin typeface="+mn-lt"/>
          <a:ea typeface="+mn-ea"/>
          <a:cs typeface="+mn-cs"/>
        </a:defRPr>
      </a:lvl2pPr>
      <a:lvl3pPr marL="731520" indent="-182880" algn="l" defTabSz="914400" rtl="0" eaLnBrk="1" latinLnBrk="0" hangingPunct="1">
        <a:spcBef>
          <a:spcPct val="20000"/>
        </a:spcBef>
        <a:buClr>
          <a:schemeClr val="accent1"/>
        </a:buClr>
        <a:buSzPct val="90000"/>
        <a:buFont typeface="Arial" pitchFamily="34" charset="0"/>
        <a:buChar char="•"/>
        <a:defRPr sz="1800" kern="1200">
          <a:solidFill>
            <a:schemeClr val="tx1"/>
          </a:solidFill>
          <a:latin typeface="+mn-lt"/>
          <a:ea typeface="+mn-ea"/>
          <a:cs typeface="+mn-cs"/>
        </a:defRPr>
      </a:lvl3pPr>
      <a:lvl4pPr marL="1005840" indent="-182880" algn="l" defTabSz="914400" rtl="0" eaLnBrk="1" latinLnBrk="0" hangingPunct="1">
        <a:spcBef>
          <a:spcPct val="20000"/>
        </a:spcBef>
        <a:buClr>
          <a:schemeClr val="accent1"/>
        </a:buClr>
        <a:buFont typeface="Arial" pitchFamily="34" charset="0"/>
        <a:buChar char="•"/>
        <a:defRPr sz="1600" kern="1200">
          <a:solidFill>
            <a:schemeClr val="tx1"/>
          </a:solidFill>
          <a:latin typeface="+mn-lt"/>
          <a:ea typeface="+mn-ea"/>
          <a:cs typeface="+mn-cs"/>
        </a:defRPr>
      </a:lvl4pPr>
      <a:lvl5pPr marL="1188720" indent="-137160" algn="l" defTabSz="914400" rtl="0" eaLnBrk="1" latinLnBrk="0" hangingPunct="1">
        <a:spcBef>
          <a:spcPct val="20000"/>
        </a:spcBef>
        <a:buClr>
          <a:schemeClr val="accent1"/>
        </a:buClr>
        <a:buSzPct val="100000"/>
        <a:buFont typeface="Arial" pitchFamily="34" charset="0"/>
        <a:buChar char="•"/>
        <a:defRPr sz="1400" kern="1200" baseline="0">
          <a:solidFill>
            <a:schemeClr val="tx1"/>
          </a:solidFill>
          <a:latin typeface="+mn-lt"/>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0.jpg"/><Relationship Id="rId2" Type="http://schemas.openxmlformats.org/officeDocument/2006/relationships/image" Target="../media/image19.jpg"/><Relationship Id="rId1" Type="http://schemas.openxmlformats.org/officeDocument/2006/relationships/slideLayout" Target="../slideLayouts/slideLayout2.xml"/><Relationship Id="rId6" Type="http://schemas.openxmlformats.org/officeDocument/2006/relationships/image" Target="../media/image23.jpg"/><Relationship Id="rId5" Type="http://schemas.openxmlformats.org/officeDocument/2006/relationships/image" Target="../media/image22.jpeg"/><Relationship Id="rId4" Type="http://schemas.openxmlformats.org/officeDocument/2006/relationships/image" Target="../media/image21.jpe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image" Target="../media/image2.jpg"/><Relationship Id="rId1" Type="http://schemas.openxmlformats.org/officeDocument/2006/relationships/slideLayout" Target="../slideLayouts/slideLayout5.xml"/><Relationship Id="rId5" Type="http://schemas.openxmlformats.org/officeDocument/2006/relationships/image" Target="../media/image5.jpg"/><Relationship Id="rId4" Type="http://schemas.openxmlformats.org/officeDocument/2006/relationships/image" Target="../media/image4.jpg"/></Relationships>
</file>

<file path=ppt/slides/_rels/slide3.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image" Target="../media/image6.jpg"/><Relationship Id="rId1" Type="http://schemas.openxmlformats.org/officeDocument/2006/relationships/slideLayout" Target="../slideLayouts/slideLayout4.xml"/><Relationship Id="rId5" Type="http://schemas.openxmlformats.org/officeDocument/2006/relationships/image" Target="../media/image9.jpg"/><Relationship Id="rId4" Type="http://schemas.openxmlformats.org/officeDocument/2006/relationships/image" Target="../media/image8.jp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image" Target="../media/image10.jpg"/><Relationship Id="rId1" Type="http://schemas.openxmlformats.org/officeDocument/2006/relationships/slideLayout" Target="../slideLayouts/slideLayout6.xml"/><Relationship Id="rId5" Type="http://schemas.openxmlformats.org/officeDocument/2006/relationships/image" Target="../media/image13.jpg"/><Relationship Id="rId4" Type="http://schemas.openxmlformats.org/officeDocument/2006/relationships/image" Target="../media/image12.jpg"/></Relationships>
</file>

<file path=ppt/slides/_rels/slide8.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image" Target="../media/image14.jpg"/><Relationship Id="rId1" Type="http://schemas.openxmlformats.org/officeDocument/2006/relationships/slideLayout" Target="../slideLayouts/slideLayout5.xml"/><Relationship Id="rId6" Type="http://schemas.openxmlformats.org/officeDocument/2006/relationships/image" Target="../media/image18.png"/><Relationship Id="rId5" Type="http://schemas.openxmlformats.org/officeDocument/2006/relationships/image" Target="../media/image17.jpg"/><Relationship Id="rId4" Type="http://schemas.openxmlformats.org/officeDocument/2006/relationships/image" Target="../media/image16.jp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pPr algn="ctr"/>
            <a:r>
              <a:rPr lang="en-CA" dirty="0" smtClean="0"/>
              <a:t>What does </a:t>
            </a:r>
            <a:br>
              <a:rPr lang="en-CA" dirty="0" smtClean="0"/>
            </a:br>
            <a:r>
              <a:rPr lang="en-CA" dirty="0" smtClean="0"/>
              <a:t>“Social Justice” mean?</a:t>
            </a:r>
            <a:endParaRPr lang="en-CA" dirty="0"/>
          </a:p>
        </p:txBody>
      </p:sp>
      <p:sp>
        <p:nvSpPr>
          <p:cNvPr id="3" name="Subtitle 2"/>
          <p:cNvSpPr>
            <a:spLocks noGrp="1"/>
          </p:cNvSpPr>
          <p:nvPr>
            <p:ph type="subTitle" idx="1"/>
          </p:nvPr>
        </p:nvSpPr>
        <p:spPr>
          <a:xfrm>
            <a:off x="1907704" y="4005064"/>
            <a:ext cx="5832648" cy="982960"/>
          </a:xfrm>
        </p:spPr>
        <p:txBody>
          <a:bodyPr>
            <a:normAutofit/>
          </a:bodyPr>
          <a:lstStyle/>
          <a:p>
            <a:r>
              <a:rPr lang="en-CA" sz="4000" dirty="0" smtClean="0">
                <a:solidFill>
                  <a:srgbClr val="FF0000"/>
                </a:solidFill>
              </a:rPr>
              <a:t>(And why should I care?)</a:t>
            </a:r>
            <a:endParaRPr lang="en-CA" sz="4000" dirty="0">
              <a:solidFill>
                <a:srgbClr val="FF0000"/>
              </a:solidFill>
            </a:endParaRPr>
          </a:p>
        </p:txBody>
      </p:sp>
      <p:sp>
        <p:nvSpPr>
          <p:cNvPr id="5" name="TextBox 4"/>
          <p:cNvSpPr txBox="1"/>
          <p:nvPr/>
        </p:nvSpPr>
        <p:spPr>
          <a:xfrm>
            <a:off x="3275856" y="5661248"/>
            <a:ext cx="5760640" cy="738664"/>
          </a:xfrm>
          <a:prstGeom prst="rect">
            <a:avLst/>
          </a:prstGeom>
          <a:noFill/>
        </p:spPr>
        <p:txBody>
          <a:bodyPr wrap="square" rtlCol="0">
            <a:spAutoFit/>
          </a:bodyPr>
          <a:lstStyle/>
          <a:p>
            <a:pPr algn="ctr"/>
            <a:r>
              <a:rPr lang="en-CA" sz="1400" dirty="0" smtClean="0"/>
              <a:t>A starting point for discussion on recognizing, analyzing and acting on social justice issues in the community for Intermediate students.</a:t>
            </a:r>
          </a:p>
          <a:p>
            <a:pPr algn="ctr"/>
            <a:r>
              <a:rPr lang="en-CA" sz="1400" b="1" u="sng" dirty="0" smtClean="0"/>
              <a:t>Poverty</a:t>
            </a:r>
            <a:endParaRPr lang="en-CA" sz="1400" b="1" u="sng" dirty="0"/>
          </a:p>
        </p:txBody>
      </p:sp>
    </p:spTree>
    <p:extLst>
      <p:ext uri="{BB962C8B-B14F-4D97-AF65-F5344CB8AC3E}">
        <p14:creationId xmlns:p14="http://schemas.microsoft.com/office/powerpoint/2010/main" val="405144497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Are you thinking of taking action?</a:t>
            </a:r>
            <a:endParaRPr lang="en-CA"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683568" y="1916832"/>
            <a:ext cx="2286000" cy="1143000"/>
          </a:xfrm>
          <a:ln>
            <a:solidFill>
              <a:schemeClr val="accent4">
                <a:lumMod val="60000"/>
                <a:lumOff val="40000"/>
              </a:schemeClr>
            </a:solidFill>
          </a:ln>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275856" y="1340768"/>
            <a:ext cx="5524500" cy="3105150"/>
          </a:xfrm>
          <a:prstGeom prst="rect">
            <a:avLst/>
          </a:prstGeom>
          <a:ln>
            <a:solidFill>
              <a:schemeClr val="tx1">
                <a:lumMod val="75000"/>
                <a:lumOff val="25000"/>
              </a:schemeClr>
            </a:solidFill>
          </a:ln>
        </p:spPr>
      </p:pic>
      <p:pic>
        <p:nvPicPr>
          <p:cNvPr id="11" name="Picture 10"/>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27584" y="3573016"/>
            <a:ext cx="2880320" cy="2160240"/>
          </a:xfrm>
          <a:prstGeom prst="rect">
            <a:avLst/>
          </a:prstGeom>
          <a:ln>
            <a:solidFill>
              <a:schemeClr val="tx2">
                <a:lumMod val="75000"/>
              </a:schemeClr>
            </a:solidFill>
          </a:ln>
        </p:spPr>
      </p:pic>
      <p:pic>
        <p:nvPicPr>
          <p:cNvPr id="10" name="Picture 9"/>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043608" y="5229200"/>
            <a:ext cx="1800200" cy="1350150"/>
          </a:xfrm>
          <a:prstGeom prst="rect">
            <a:avLst/>
          </a:prstGeom>
          <a:ln>
            <a:solidFill>
              <a:schemeClr val="tx2">
                <a:lumMod val="40000"/>
                <a:lumOff val="60000"/>
              </a:schemeClr>
            </a:solidFill>
          </a:ln>
        </p:spPr>
      </p:pic>
      <p:pic>
        <p:nvPicPr>
          <p:cNvPr id="12" name="Picture 11"/>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860032" y="4725144"/>
            <a:ext cx="3200355" cy="1800200"/>
          </a:xfrm>
          <a:prstGeom prst="rect">
            <a:avLst/>
          </a:prstGeom>
          <a:ln>
            <a:solidFill>
              <a:schemeClr val="accent1"/>
            </a:solidFill>
          </a:ln>
        </p:spPr>
      </p:pic>
    </p:spTree>
    <p:extLst>
      <p:ext uri="{BB962C8B-B14F-4D97-AF65-F5344CB8AC3E}">
        <p14:creationId xmlns:p14="http://schemas.microsoft.com/office/powerpoint/2010/main" val="412222332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520" y="533400"/>
            <a:ext cx="8892480" cy="990600"/>
          </a:xfrm>
        </p:spPr>
        <p:txBody>
          <a:bodyPr>
            <a:normAutofit fontScale="90000"/>
          </a:bodyPr>
          <a:lstStyle/>
          <a:p>
            <a:r>
              <a:rPr lang="en-CA" dirty="0" smtClean="0"/>
              <a:t>And if you needed any further convincing…</a:t>
            </a:r>
            <a:endParaRPr lang="en-CA" dirty="0"/>
          </a:p>
        </p:txBody>
      </p:sp>
      <p:sp>
        <p:nvSpPr>
          <p:cNvPr id="3" name="Content Placeholder 2"/>
          <p:cNvSpPr>
            <a:spLocks noGrp="1"/>
          </p:cNvSpPr>
          <p:nvPr>
            <p:ph idx="1"/>
          </p:nvPr>
        </p:nvSpPr>
        <p:spPr/>
        <p:txBody>
          <a:bodyPr>
            <a:normAutofit fontScale="92500"/>
          </a:bodyPr>
          <a:lstStyle/>
          <a:p>
            <a:pPr marL="0" indent="0">
              <a:buNone/>
            </a:pPr>
            <a:r>
              <a:rPr lang="en-CA" sz="3200" i="1" dirty="0" smtClean="0">
                <a:latin typeface="Arabic Typesetting" pitchFamily="66" charset="-78"/>
                <a:cs typeface="Arabic Typesetting" pitchFamily="66" charset="-78"/>
              </a:rPr>
              <a:t>If </a:t>
            </a:r>
            <a:r>
              <a:rPr lang="en-CA" sz="3200" i="1" dirty="0">
                <a:latin typeface="Arabic Typesetting" pitchFamily="66" charset="-78"/>
                <a:cs typeface="Arabic Typesetting" pitchFamily="66" charset="-78"/>
              </a:rPr>
              <a:t>anyone has material possessions and sees his brother in need but has no pity on him, how can the love of God be in him? </a:t>
            </a:r>
            <a:r>
              <a:rPr lang="en-CA" sz="3200" i="1" dirty="0" smtClean="0">
                <a:latin typeface="Arabic Typesetting" pitchFamily="66" charset="-78"/>
                <a:cs typeface="Arabic Typesetting" pitchFamily="66" charset="-78"/>
              </a:rPr>
              <a:t>Dear </a:t>
            </a:r>
            <a:r>
              <a:rPr lang="en-CA" sz="3200" i="1" dirty="0">
                <a:latin typeface="Arabic Typesetting" pitchFamily="66" charset="-78"/>
                <a:cs typeface="Arabic Typesetting" pitchFamily="66" charset="-78"/>
              </a:rPr>
              <a:t>children, let us not love with words or tongue but with actions and in truth. </a:t>
            </a:r>
            <a:r>
              <a:rPr lang="en-CA" sz="3200" i="1" dirty="0" smtClean="0">
                <a:latin typeface="Arabic Typesetting" pitchFamily="66" charset="-78"/>
                <a:cs typeface="Arabic Typesetting" pitchFamily="66" charset="-78"/>
              </a:rPr>
              <a:t>This </a:t>
            </a:r>
            <a:r>
              <a:rPr lang="en-CA" sz="3200" i="1" dirty="0">
                <a:latin typeface="Arabic Typesetting" pitchFamily="66" charset="-78"/>
                <a:cs typeface="Arabic Typesetting" pitchFamily="66" charset="-78"/>
              </a:rPr>
              <a:t>then is how we know that we belong to the truth, and how we set our hearts at rest in his presence </a:t>
            </a:r>
            <a:r>
              <a:rPr lang="en-CA" sz="3200" i="1" dirty="0" smtClean="0">
                <a:latin typeface="Arabic Typesetting" pitchFamily="66" charset="-78"/>
                <a:cs typeface="Arabic Typesetting" pitchFamily="66" charset="-78"/>
              </a:rPr>
              <a:t>     </a:t>
            </a:r>
            <a:r>
              <a:rPr lang="en-CA" sz="1400" dirty="0" smtClean="0"/>
              <a:t>John 1:17-19</a:t>
            </a:r>
          </a:p>
          <a:p>
            <a:pPr marL="0" indent="0">
              <a:buNone/>
            </a:pPr>
            <a:endParaRPr lang="en-CA" sz="1400" dirty="0"/>
          </a:p>
          <a:p>
            <a:pPr marL="0" indent="0">
              <a:buNone/>
            </a:pPr>
            <a:r>
              <a:rPr lang="en-CA" sz="1400" i="1" dirty="0" smtClean="0"/>
              <a:t> </a:t>
            </a:r>
            <a:r>
              <a:rPr lang="en-CA" sz="3200" i="1" dirty="0">
                <a:latin typeface="Arabic Typesetting" pitchFamily="66" charset="-78"/>
                <a:cs typeface="Arabic Typesetting" pitchFamily="66" charset="-78"/>
              </a:rPr>
              <a:t>When all the people asked him, 'What must we do, then</a:t>
            </a:r>
            <a:r>
              <a:rPr lang="en-CA" sz="3200" i="1" dirty="0" smtClean="0">
                <a:latin typeface="Arabic Typesetting" pitchFamily="66" charset="-78"/>
                <a:cs typeface="Arabic Typesetting" pitchFamily="66" charset="-78"/>
              </a:rPr>
              <a:t>?‘ he </a:t>
            </a:r>
            <a:r>
              <a:rPr lang="en-CA" sz="3200" i="1" dirty="0">
                <a:latin typeface="Arabic Typesetting" pitchFamily="66" charset="-78"/>
                <a:cs typeface="Arabic Typesetting" pitchFamily="66" charset="-78"/>
              </a:rPr>
              <a:t>answered, 'Anyone who has two tunics must share with the one who has none, and anyone with something to eat must </a:t>
            </a:r>
            <a:r>
              <a:rPr lang="en-CA" sz="3200" i="1" dirty="0" smtClean="0">
                <a:latin typeface="Arabic Typesetting" pitchFamily="66" charset="-78"/>
                <a:cs typeface="Arabic Typesetting" pitchFamily="66" charset="-78"/>
              </a:rPr>
              <a:t>do </a:t>
            </a:r>
            <a:r>
              <a:rPr lang="en-CA" sz="3200" i="1" dirty="0">
                <a:latin typeface="Arabic Typesetting" pitchFamily="66" charset="-78"/>
                <a:cs typeface="Arabic Typesetting" pitchFamily="66" charset="-78"/>
              </a:rPr>
              <a:t>the same</a:t>
            </a:r>
            <a:r>
              <a:rPr lang="en-CA" sz="3200" i="1" dirty="0" smtClean="0">
                <a:latin typeface="Arabic Typesetting" pitchFamily="66" charset="-78"/>
                <a:cs typeface="Arabic Typesetting" pitchFamily="66" charset="-78"/>
              </a:rPr>
              <a:t>.‘  	        </a:t>
            </a:r>
            <a:r>
              <a:rPr lang="en-CA" sz="1400" dirty="0" smtClean="0">
                <a:latin typeface="+mj-lt"/>
                <a:cs typeface="Arabic Typesetting" pitchFamily="66" charset="-78"/>
              </a:rPr>
              <a:t>Luke 3:10-11</a:t>
            </a:r>
            <a:endParaRPr lang="en-CA" sz="1400" dirty="0">
              <a:latin typeface="+mj-lt"/>
              <a:cs typeface="Arabic Typesetting" pitchFamily="66" charset="-78"/>
            </a:endParaRPr>
          </a:p>
          <a:p>
            <a:pPr marL="0" indent="0">
              <a:buNone/>
            </a:pPr>
            <a:r>
              <a:rPr lang="en-CA" sz="3200" dirty="0">
                <a:latin typeface="Arabic Typesetting" pitchFamily="66" charset="-78"/>
                <a:cs typeface="Arabic Typesetting" pitchFamily="66" charset="-78"/>
              </a:rPr>
              <a:t> </a:t>
            </a:r>
          </a:p>
          <a:p>
            <a:pPr marL="0" indent="0">
              <a:buNone/>
            </a:pPr>
            <a:endParaRPr lang="en-CA" sz="1400" dirty="0"/>
          </a:p>
        </p:txBody>
      </p:sp>
    </p:spTree>
    <p:extLst>
      <p:ext uri="{BB962C8B-B14F-4D97-AF65-F5344CB8AC3E}">
        <p14:creationId xmlns:p14="http://schemas.microsoft.com/office/powerpoint/2010/main" val="307358448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685800" y="1371600"/>
            <a:ext cx="8458200" cy="1927225"/>
          </a:xfrm>
        </p:spPr>
        <p:txBody>
          <a:bodyPr/>
          <a:lstStyle/>
          <a:p>
            <a:r>
              <a:rPr lang="en-CA" sz="3600" dirty="0" smtClean="0"/>
              <a:t/>
            </a:r>
            <a:br>
              <a:rPr lang="en-CA" sz="3600" dirty="0" smtClean="0"/>
            </a:br>
            <a:r>
              <a:rPr lang="en-CA" sz="2000" i="1" dirty="0" smtClean="0"/>
              <a:t>Think about it:</a:t>
            </a:r>
            <a:r>
              <a:rPr lang="en-CA" sz="3600" dirty="0"/>
              <a:t/>
            </a:r>
            <a:br>
              <a:rPr lang="en-CA" sz="3600" dirty="0"/>
            </a:br>
            <a:r>
              <a:rPr lang="en-CA" sz="3600" dirty="0" smtClean="0"/>
              <a:t>What Can one person do to influence justice for all god’s people?</a:t>
            </a:r>
            <a:endParaRPr lang="en-CA" sz="3600" dirty="0"/>
          </a:p>
        </p:txBody>
      </p:sp>
    </p:spTree>
    <p:extLst>
      <p:ext uri="{BB962C8B-B14F-4D97-AF65-F5344CB8AC3E}">
        <p14:creationId xmlns:p14="http://schemas.microsoft.com/office/powerpoint/2010/main" val="22994836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pPr algn="ctr"/>
            <a:r>
              <a:rPr lang="en-CA" dirty="0"/>
              <a:t>Why do some people have </a:t>
            </a:r>
            <a:r>
              <a:rPr lang="en-CA" dirty="0" smtClean="0"/>
              <a:t>so much and </a:t>
            </a:r>
            <a:r>
              <a:rPr lang="en-CA" dirty="0"/>
              <a:t>others – have so little?</a:t>
            </a:r>
          </a:p>
        </p:txBody>
      </p:sp>
      <p:sp>
        <p:nvSpPr>
          <p:cNvPr id="6" name="Text Placeholder 5"/>
          <p:cNvSpPr>
            <a:spLocks noGrp="1"/>
          </p:cNvSpPr>
          <p:nvPr>
            <p:ph type="body" idx="1"/>
          </p:nvPr>
        </p:nvSpPr>
        <p:spPr>
          <a:xfrm>
            <a:off x="467544" y="1484784"/>
            <a:ext cx="2160240" cy="618083"/>
          </a:xfrm>
        </p:spPr>
        <p:txBody>
          <a:bodyPr/>
          <a:lstStyle/>
          <a:p>
            <a:pPr algn="ctr"/>
            <a:r>
              <a:rPr lang="en-CA" dirty="0" smtClean="0">
                <a:solidFill>
                  <a:schemeClr val="tx2">
                    <a:lumMod val="60000"/>
                    <a:lumOff val="40000"/>
                  </a:schemeClr>
                </a:solidFill>
              </a:rPr>
              <a:t>Too much</a:t>
            </a:r>
            <a:endParaRPr lang="en-CA" dirty="0">
              <a:solidFill>
                <a:schemeClr val="tx2">
                  <a:lumMod val="60000"/>
                  <a:lumOff val="40000"/>
                </a:schemeClr>
              </a:solidFill>
            </a:endParaRPr>
          </a:p>
        </p:txBody>
      </p:sp>
      <p:pic>
        <p:nvPicPr>
          <p:cNvPr id="2" name="Content Placeholder 1"/>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457200" y="2746812"/>
            <a:ext cx="3932238" cy="3334463"/>
          </a:xfrm>
        </p:spPr>
      </p:pic>
      <p:sp>
        <p:nvSpPr>
          <p:cNvPr id="8" name="Text Placeholder 7"/>
          <p:cNvSpPr>
            <a:spLocks noGrp="1"/>
          </p:cNvSpPr>
          <p:nvPr>
            <p:ph type="body" sz="quarter" idx="3"/>
          </p:nvPr>
        </p:nvSpPr>
        <p:spPr>
          <a:xfrm>
            <a:off x="6732240" y="1484784"/>
            <a:ext cx="2088232" cy="639762"/>
          </a:xfrm>
        </p:spPr>
        <p:txBody>
          <a:bodyPr/>
          <a:lstStyle/>
          <a:p>
            <a:pPr algn="ctr"/>
            <a:r>
              <a:rPr lang="en-CA" dirty="0" smtClean="0">
                <a:solidFill>
                  <a:schemeClr val="tx2">
                    <a:lumMod val="60000"/>
                    <a:lumOff val="40000"/>
                  </a:schemeClr>
                </a:solidFill>
              </a:rPr>
              <a:t>Too little</a:t>
            </a:r>
            <a:endParaRPr lang="en-CA" dirty="0">
              <a:solidFill>
                <a:schemeClr val="tx2">
                  <a:lumMod val="60000"/>
                  <a:lumOff val="40000"/>
                </a:schemeClr>
              </a:solidFill>
            </a:endParaRPr>
          </a:p>
        </p:txBody>
      </p:sp>
      <p:pic>
        <p:nvPicPr>
          <p:cNvPr id="3" name="Content Placeholder 2"/>
          <p:cNvPicPr>
            <a:picLocks noGrp="1" noChangeAspect="1"/>
          </p:cNvPicPr>
          <p:nvPr>
            <p:ph sz="quarter" idx="4"/>
          </p:nvPr>
        </p:nvPicPr>
        <p:blipFill>
          <a:blip r:embed="rId3">
            <a:extLst>
              <a:ext uri="{28A0092B-C50C-407E-A947-70E740481C1C}">
                <a14:useLocalDpi xmlns:a14="http://schemas.microsoft.com/office/drawing/2010/main" val="0"/>
              </a:ext>
            </a:extLst>
          </a:blip>
          <a:stretch>
            <a:fillRect/>
          </a:stretch>
        </p:blipFill>
        <p:spPr>
          <a:xfrm>
            <a:off x="323528" y="5013176"/>
            <a:ext cx="2133423" cy="1728192"/>
          </a:xfrm>
        </p:spPr>
      </p:pic>
      <p:pic>
        <p:nvPicPr>
          <p:cNvPr id="10" name="Picture 9"/>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860032" y="2276872"/>
            <a:ext cx="2736304" cy="2052228"/>
          </a:xfrm>
          <a:prstGeom prst="rect">
            <a:avLst/>
          </a:prstGeom>
        </p:spPr>
      </p:pic>
      <p:pic>
        <p:nvPicPr>
          <p:cNvPr id="5" name="Picture 4"/>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508104" y="4221088"/>
            <a:ext cx="3481748" cy="2489250"/>
          </a:xfrm>
          <a:prstGeom prst="rect">
            <a:avLst/>
          </a:prstGeom>
        </p:spPr>
      </p:pic>
    </p:spTree>
    <p:extLst>
      <p:ext uri="{BB962C8B-B14F-4D97-AF65-F5344CB8AC3E}">
        <p14:creationId xmlns:p14="http://schemas.microsoft.com/office/powerpoint/2010/main" val="13128146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536" y="1052736"/>
            <a:ext cx="8229600" cy="3168352"/>
          </a:xfrm>
        </p:spPr>
        <p:txBody>
          <a:bodyPr>
            <a:normAutofit fontScale="90000"/>
          </a:bodyPr>
          <a:lstStyle/>
          <a:p>
            <a:r>
              <a:rPr lang="en-CA" dirty="0" smtClean="0"/>
              <a:t>Maybe you know something about this issue. You have read about it…heard about it….seen things on </a:t>
            </a:r>
            <a:r>
              <a:rPr lang="en-CA" dirty="0" err="1" smtClean="0"/>
              <a:t>t.v</a:t>
            </a:r>
            <a:r>
              <a:rPr lang="en-CA" dirty="0"/>
              <a:t>.…In Canada right </a:t>
            </a:r>
            <a:r>
              <a:rPr lang="en-CA" dirty="0" smtClean="0"/>
              <a:t>now. Did you know…</a:t>
            </a:r>
            <a:br>
              <a:rPr lang="en-CA" dirty="0" smtClean="0"/>
            </a:br>
            <a:r>
              <a:rPr lang="en-CA" sz="1600" dirty="0" smtClean="0"/>
              <a:t>•</a:t>
            </a:r>
            <a:r>
              <a:rPr lang="en-CA" sz="1600" dirty="0"/>
              <a:t>One in ten children is poor.</a:t>
            </a:r>
            <a:br>
              <a:rPr lang="en-CA" sz="1600" dirty="0"/>
            </a:br>
            <a:r>
              <a:rPr lang="en-CA" sz="1600" dirty="0"/>
              <a:t>•Canada's child poverty rate of 15 percent is three times as high as the rates of Sweden, Norway or Finland.</a:t>
            </a:r>
            <a:br>
              <a:rPr lang="en-CA" sz="1600" dirty="0"/>
            </a:br>
            <a:r>
              <a:rPr lang="en-CA" sz="1600" dirty="0"/>
              <a:t>•Every month, 770,000 people in Canada use food banks. </a:t>
            </a:r>
            <a:r>
              <a:rPr lang="en-CA" sz="1600" dirty="0" smtClean="0"/>
              <a:t/>
            </a:r>
            <a:br>
              <a:rPr lang="en-CA" sz="1600" dirty="0" smtClean="0"/>
            </a:br>
            <a:r>
              <a:rPr lang="en-CA" sz="1600" dirty="0" smtClean="0"/>
              <a:t>Forty </a:t>
            </a:r>
            <a:r>
              <a:rPr lang="en-CA" sz="1600" dirty="0"/>
              <a:t>percent of those relying on food banks are children. </a:t>
            </a:r>
            <a:r>
              <a:rPr lang="en-CA" sz="1600" dirty="0" smtClean="0"/>
              <a:t/>
            </a:r>
            <a:br>
              <a:rPr lang="en-CA" sz="1600" dirty="0" smtClean="0"/>
            </a:br>
            <a:r>
              <a:rPr lang="en-CA" sz="1600" dirty="0" smtClean="0"/>
              <a:t>These </a:t>
            </a:r>
            <a:r>
              <a:rPr lang="en-CA" sz="1600" dirty="0"/>
              <a:t>statistics point to a betrayal of Canada's children.</a:t>
            </a:r>
            <a:br>
              <a:rPr lang="en-CA" sz="1600" dirty="0"/>
            </a:br>
            <a:r>
              <a:rPr lang="en-CA" sz="1000" i="1" dirty="0" smtClean="0"/>
              <a:t>Makepovertyhistory.c</a:t>
            </a:r>
            <a:r>
              <a:rPr lang="en-CA" sz="1000" dirty="0" smtClean="0"/>
              <a:t>a</a:t>
            </a:r>
            <a:r>
              <a:rPr lang="en-CA" sz="1300" dirty="0"/>
              <a:t/>
            </a:r>
            <a:br>
              <a:rPr lang="en-CA" sz="1300" dirty="0"/>
            </a:br>
            <a:r>
              <a:rPr lang="en-CA" dirty="0"/>
              <a:t/>
            </a:r>
            <a:br>
              <a:rPr lang="en-CA" dirty="0"/>
            </a:br>
            <a:endParaRPr lang="en-CA" sz="1200" dirty="0"/>
          </a:p>
        </p:txBody>
      </p:sp>
      <p:pic>
        <p:nvPicPr>
          <p:cNvPr id="5" name="Content Placeholder 4"/>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5972175" y="3212976"/>
            <a:ext cx="3171825" cy="1314450"/>
          </a:xfrm>
          <a:effectLst>
            <a:softEdge rad="31750"/>
          </a:effectLst>
          <a:scene3d>
            <a:camera prst="isometricOffAxis2Left"/>
            <a:lightRig rig="threePt" dir="t"/>
          </a:scene3d>
        </p:spPr>
      </p:pic>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23528" y="4193704"/>
            <a:ext cx="2664296" cy="2664296"/>
          </a:xfrm>
          <a:prstGeom prst="rect">
            <a:avLst/>
          </a:prstGeom>
          <a:ln>
            <a:solidFill>
              <a:srgbClr val="FF0000"/>
            </a:solidFill>
          </a:ln>
        </p:spPr>
      </p:pic>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131840" y="4221088"/>
            <a:ext cx="2981131" cy="2160240"/>
          </a:xfrm>
          <a:prstGeom prst="rect">
            <a:avLst/>
          </a:prstGeom>
          <a:ln>
            <a:solidFill>
              <a:srgbClr val="FF0000"/>
            </a:solidFill>
          </a:ln>
        </p:spPr>
      </p:pic>
      <p:pic>
        <p:nvPicPr>
          <p:cNvPr id="4" name="Picture 3"/>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300192" y="4797152"/>
            <a:ext cx="2736304" cy="1824203"/>
          </a:xfrm>
          <a:prstGeom prst="rect">
            <a:avLst/>
          </a:prstGeom>
          <a:ln>
            <a:solidFill>
              <a:schemeClr val="tx1">
                <a:lumMod val="90000"/>
                <a:lumOff val="10000"/>
              </a:schemeClr>
            </a:solidFill>
          </a:ln>
        </p:spPr>
      </p:pic>
    </p:spTree>
    <p:extLst>
      <p:ext uri="{BB962C8B-B14F-4D97-AF65-F5344CB8AC3E}">
        <p14:creationId xmlns:p14="http://schemas.microsoft.com/office/powerpoint/2010/main" val="221448774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CA" u="sng" dirty="0" smtClean="0">
                <a:solidFill>
                  <a:schemeClr val="tx2">
                    <a:lumMod val="60000"/>
                    <a:lumOff val="40000"/>
                  </a:schemeClr>
                </a:solidFill>
              </a:rPr>
              <a:t>Our church tells </a:t>
            </a:r>
            <a:r>
              <a:rPr lang="en-CA" u="sng" dirty="0">
                <a:solidFill>
                  <a:schemeClr val="tx2">
                    <a:lumMod val="60000"/>
                    <a:lumOff val="40000"/>
                  </a:schemeClr>
                </a:solidFill>
              </a:rPr>
              <a:t>us </a:t>
            </a:r>
            <a:r>
              <a:rPr lang="en-CA" u="sng" dirty="0" smtClean="0">
                <a:solidFill>
                  <a:schemeClr val="tx2">
                    <a:lumMod val="60000"/>
                    <a:lumOff val="40000"/>
                  </a:schemeClr>
                </a:solidFill>
              </a:rPr>
              <a:t>that as </a:t>
            </a:r>
            <a:r>
              <a:rPr lang="en-CA" u="sng" dirty="0">
                <a:solidFill>
                  <a:schemeClr val="tx2">
                    <a:lumMod val="60000"/>
                    <a:lumOff val="40000"/>
                  </a:schemeClr>
                </a:solidFill>
              </a:rPr>
              <a:t>followers of Christ, we are challenged to …</a:t>
            </a:r>
          </a:p>
        </p:txBody>
      </p:sp>
      <p:sp>
        <p:nvSpPr>
          <p:cNvPr id="4" name="Content Placeholder 3"/>
          <p:cNvSpPr>
            <a:spLocks noGrp="1"/>
          </p:cNvSpPr>
          <p:nvPr>
            <p:ph idx="1"/>
          </p:nvPr>
        </p:nvSpPr>
        <p:spPr>
          <a:xfrm>
            <a:off x="457200" y="1600200"/>
            <a:ext cx="8229600" cy="4637111"/>
          </a:xfrm>
        </p:spPr>
        <p:txBody>
          <a:bodyPr>
            <a:normAutofit/>
          </a:bodyPr>
          <a:lstStyle/>
          <a:p>
            <a:pPr algn="ctr"/>
            <a:endParaRPr lang="en-CA" dirty="0" smtClean="0"/>
          </a:p>
          <a:p>
            <a:pPr algn="ctr"/>
            <a:r>
              <a:rPr lang="en-CA" dirty="0" smtClean="0"/>
              <a:t>make a fundamental “option for the poor”</a:t>
            </a:r>
          </a:p>
          <a:p>
            <a:pPr algn="ctr"/>
            <a:r>
              <a:rPr lang="en-CA" dirty="0"/>
              <a:t>t</a:t>
            </a:r>
            <a:r>
              <a:rPr lang="en-CA" dirty="0" smtClean="0"/>
              <a:t>o speak for the voiceless</a:t>
            </a:r>
          </a:p>
          <a:p>
            <a:pPr algn="ctr"/>
            <a:r>
              <a:rPr lang="en-CA" dirty="0"/>
              <a:t>t</a:t>
            </a:r>
            <a:r>
              <a:rPr lang="en-CA" dirty="0" smtClean="0"/>
              <a:t>o defend the defenseless</a:t>
            </a:r>
          </a:p>
          <a:p>
            <a:pPr algn="ctr"/>
            <a:r>
              <a:rPr lang="en-CA" dirty="0"/>
              <a:t>t</a:t>
            </a:r>
            <a:r>
              <a:rPr lang="en-CA" dirty="0" smtClean="0"/>
              <a:t>o assess life styles, policies, and social institutions in terms of their impact on the poor</a:t>
            </a:r>
          </a:p>
          <a:p>
            <a:pPr algn="ctr"/>
            <a:endParaRPr lang="en-CA" dirty="0" smtClean="0"/>
          </a:p>
          <a:p>
            <a:pPr marL="0" indent="0" algn="ctr">
              <a:buNone/>
            </a:pPr>
            <a:r>
              <a:rPr lang="en-CA" dirty="0" smtClean="0">
                <a:solidFill>
                  <a:schemeClr val="tx2">
                    <a:lumMod val="60000"/>
                    <a:lumOff val="40000"/>
                  </a:schemeClr>
                </a:solidFill>
              </a:rPr>
              <a:t>As Christians, we are called to respond to the needs of all our brothers and sisters, but those with the greatest needs require the greatest response.</a:t>
            </a:r>
            <a:endParaRPr lang="en-CA" dirty="0">
              <a:solidFill>
                <a:schemeClr val="tx2">
                  <a:lumMod val="60000"/>
                  <a:lumOff val="40000"/>
                </a:schemeClr>
              </a:solidFill>
            </a:endParaRPr>
          </a:p>
        </p:txBody>
      </p:sp>
    </p:spTree>
    <p:extLst>
      <p:ext uri="{BB962C8B-B14F-4D97-AF65-F5344CB8AC3E}">
        <p14:creationId xmlns:p14="http://schemas.microsoft.com/office/powerpoint/2010/main" val="387754672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55576" y="764704"/>
            <a:ext cx="7848600" cy="2520280"/>
          </a:xfrm>
        </p:spPr>
        <p:txBody>
          <a:bodyPr>
            <a:normAutofit/>
          </a:bodyPr>
          <a:lstStyle/>
          <a:p>
            <a:pPr algn="ctr"/>
            <a:r>
              <a:rPr lang="en-CA" sz="3200" dirty="0" smtClean="0"/>
              <a:t>“The way society responds to the needs of the poor through its public policies is the litmus test of its justice or injustice.”</a:t>
            </a:r>
            <a:endParaRPr lang="en-CA" sz="3200" dirty="0"/>
          </a:p>
        </p:txBody>
      </p:sp>
      <p:sp>
        <p:nvSpPr>
          <p:cNvPr id="4" name="Subtitle 3"/>
          <p:cNvSpPr>
            <a:spLocks noGrp="1"/>
          </p:cNvSpPr>
          <p:nvPr>
            <p:ph type="subTitle" idx="1"/>
          </p:nvPr>
        </p:nvSpPr>
        <p:spPr>
          <a:xfrm>
            <a:off x="683568" y="4293096"/>
            <a:ext cx="7774632" cy="1752600"/>
          </a:xfrm>
        </p:spPr>
        <p:txBody>
          <a:bodyPr>
            <a:normAutofit/>
            <a:scene3d>
              <a:camera prst="orthographicFront"/>
              <a:lightRig rig="threePt" dir="t"/>
            </a:scene3d>
            <a:sp3d extrusionH="57150">
              <a:bevelT w="38100" h="38100" prst="relaxedInset"/>
              <a:bevelB w="82550" h="38100" prst="coolSlant"/>
            </a:sp3d>
          </a:bodyPr>
          <a:lstStyle/>
          <a:p>
            <a:endParaRPr lang="en-CA" dirty="0" smtClean="0"/>
          </a:p>
          <a:p>
            <a:pPr algn="ctr"/>
            <a:r>
              <a:rPr lang="en-CA" dirty="0" smtClean="0">
                <a:solidFill>
                  <a:schemeClr val="tx2">
                    <a:lumMod val="60000"/>
                    <a:lumOff val="40000"/>
                  </a:schemeClr>
                </a:solidFill>
                <a:effectLst>
                  <a:outerShdw blurRad="50800" dist="38100" dir="8100000" algn="tr" rotWithShape="0">
                    <a:prstClr val="black">
                      <a:alpha val="40000"/>
                    </a:prstClr>
                  </a:outerShdw>
                </a:effectLst>
              </a:rPr>
              <a:t>(What would a “litmus test” prove about Canada?)</a:t>
            </a:r>
            <a:endParaRPr lang="en-CA" dirty="0">
              <a:solidFill>
                <a:schemeClr val="tx2">
                  <a:lumMod val="60000"/>
                  <a:lumOff val="40000"/>
                </a:schemeClr>
              </a:solidFill>
              <a:effectLst>
                <a:outerShdw blurRad="50800" dist="38100" dir="8100000" algn="tr" rotWithShape="0">
                  <a:prstClr val="black">
                    <a:alpha val="40000"/>
                  </a:prstClr>
                </a:outerShdw>
              </a:effectLst>
            </a:endParaRPr>
          </a:p>
        </p:txBody>
      </p:sp>
    </p:spTree>
    <p:extLst>
      <p:ext uri="{BB962C8B-B14F-4D97-AF65-F5344CB8AC3E}">
        <p14:creationId xmlns:p14="http://schemas.microsoft.com/office/powerpoint/2010/main" val="257882065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755576" y="2132856"/>
            <a:ext cx="7488832" cy="1569660"/>
          </a:xfrm>
          <a:prstGeom prst="rect">
            <a:avLst/>
          </a:prstGeom>
          <a:solidFill>
            <a:schemeClr val="tx2">
              <a:lumMod val="60000"/>
              <a:lumOff val="40000"/>
            </a:schemeClr>
          </a:solidFill>
        </p:spPr>
        <p:txBody>
          <a:bodyPr wrap="square">
            <a:spAutoFit/>
          </a:bodyPr>
          <a:lstStyle/>
          <a:p>
            <a:pPr algn="ctr"/>
            <a:r>
              <a:rPr lang="en-CA" sz="3200" dirty="0"/>
              <a:t>So, what am I supposed to do about it?</a:t>
            </a:r>
            <a:br>
              <a:rPr lang="en-CA" sz="3200" dirty="0"/>
            </a:br>
            <a:r>
              <a:rPr lang="en-CA" sz="3200" dirty="0"/>
              <a:t>I’m just one person.</a:t>
            </a:r>
            <a:br>
              <a:rPr lang="en-CA" sz="3200" dirty="0"/>
            </a:br>
            <a:endParaRPr lang="en-CA" sz="3200" dirty="0"/>
          </a:p>
        </p:txBody>
      </p:sp>
    </p:spTree>
    <p:extLst>
      <p:ext uri="{BB962C8B-B14F-4D97-AF65-F5344CB8AC3E}">
        <p14:creationId xmlns:p14="http://schemas.microsoft.com/office/powerpoint/2010/main" val="424805584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07504" y="260648"/>
            <a:ext cx="2386608" cy="1714202"/>
          </a:xfrm>
        </p:spPr>
        <p:txBody>
          <a:bodyPr>
            <a:normAutofit/>
          </a:bodyPr>
          <a:lstStyle/>
          <a:p>
            <a:r>
              <a:rPr lang="en-CA" dirty="0" smtClean="0"/>
              <a:t>Or, am I?</a:t>
            </a:r>
            <a:endParaRPr lang="en-CA" dirty="0"/>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9552" y="4725144"/>
            <a:ext cx="2880320" cy="1675571"/>
          </a:xfrm>
          <a:prstGeom prst="rect">
            <a:avLst/>
          </a:prstGeom>
          <a:ln>
            <a:solidFill>
              <a:srgbClr val="FF0000"/>
            </a:solidFill>
          </a:ln>
        </p:spPr>
      </p:pic>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483768" y="548680"/>
            <a:ext cx="5328592" cy="3960920"/>
          </a:xfrm>
          <a:prstGeom prst="rect">
            <a:avLst/>
          </a:prstGeom>
          <a:ln>
            <a:solidFill>
              <a:srgbClr val="FF0000"/>
            </a:solidFill>
          </a:ln>
        </p:spPr>
      </p:pic>
      <p:pic>
        <p:nvPicPr>
          <p:cNvPr id="7" name="Picture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228184" y="4797152"/>
            <a:ext cx="2700300" cy="1800200"/>
          </a:xfrm>
          <a:prstGeom prst="rect">
            <a:avLst/>
          </a:prstGeom>
          <a:ln>
            <a:solidFill>
              <a:schemeClr val="tx1">
                <a:lumMod val="50000"/>
                <a:lumOff val="50000"/>
              </a:schemeClr>
            </a:solidFill>
          </a:ln>
        </p:spPr>
      </p:pic>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779912" y="4149080"/>
            <a:ext cx="2286000" cy="1714500"/>
          </a:xfrm>
          <a:prstGeom prst="rect">
            <a:avLst/>
          </a:prstGeom>
          <a:ln>
            <a:solidFill>
              <a:schemeClr val="tx1">
                <a:lumMod val="65000"/>
                <a:lumOff val="35000"/>
              </a:schemeClr>
            </a:solidFill>
          </a:ln>
        </p:spPr>
      </p:pic>
    </p:spTree>
    <p:extLst>
      <p:ext uri="{BB962C8B-B14F-4D97-AF65-F5344CB8AC3E}">
        <p14:creationId xmlns:p14="http://schemas.microsoft.com/office/powerpoint/2010/main" val="315971494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2843808" y="274638"/>
            <a:ext cx="5842992" cy="1143000"/>
          </a:xfrm>
        </p:spPr>
        <p:txBody>
          <a:bodyPr/>
          <a:lstStyle/>
          <a:p>
            <a:r>
              <a:rPr lang="en-CA" dirty="0" smtClean="0"/>
              <a:t>One person…</a:t>
            </a:r>
            <a:endParaRPr lang="en-CA" dirty="0"/>
          </a:p>
        </p:txBody>
      </p:sp>
      <p:sp>
        <p:nvSpPr>
          <p:cNvPr id="6" name="Text Placeholder 5"/>
          <p:cNvSpPr>
            <a:spLocks noGrp="1"/>
          </p:cNvSpPr>
          <p:nvPr>
            <p:ph type="body" idx="1"/>
          </p:nvPr>
        </p:nvSpPr>
        <p:spPr>
          <a:xfrm>
            <a:off x="395536" y="2708920"/>
            <a:ext cx="2232248" cy="639762"/>
          </a:xfrm>
        </p:spPr>
        <p:txBody>
          <a:bodyPr/>
          <a:lstStyle/>
          <a:p>
            <a:r>
              <a:rPr lang="en-CA" dirty="0" smtClean="0"/>
              <a:t>Started this…</a:t>
            </a:r>
            <a:endParaRPr lang="en-CA" dirty="0"/>
          </a:p>
        </p:txBody>
      </p:sp>
      <p:pic>
        <p:nvPicPr>
          <p:cNvPr id="10" name="Content Placeholder 9"/>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1619672" y="548680"/>
            <a:ext cx="1080120" cy="2069511"/>
          </a:xfrm>
          <a:ln>
            <a:solidFill>
              <a:schemeClr val="accent1">
                <a:lumMod val="75000"/>
              </a:schemeClr>
            </a:solidFill>
          </a:ln>
        </p:spPr>
      </p:pic>
      <p:sp>
        <p:nvSpPr>
          <p:cNvPr id="8" name="Text Placeholder 7"/>
          <p:cNvSpPr>
            <a:spLocks noGrp="1"/>
          </p:cNvSpPr>
          <p:nvPr>
            <p:ph type="body" sz="quarter" idx="3"/>
          </p:nvPr>
        </p:nvSpPr>
        <p:spPr>
          <a:xfrm>
            <a:off x="5580113" y="2060848"/>
            <a:ext cx="2880320" cy="639762"/>
          </a:xfrm>
        </p:spPr>
        <p:txBody>
          <a:bodyPr/>
          <a:lstStyle/>
          <a:p>
            <a:r>
              <a:rPr lang="en-CA" dirty="0" smtClean="0"/>
              <a:t>And now it’s this…</a:t>
            </a:r>
            <a:endParaRPr lang="en-CA" dirty="0"/>
          </a:p>
        </p:txBody>
      </p:sp>
      <p:pic>
        <p:nvPicPr>
          <p:cNvPr id="11" name="Content Placeholder 10"/>
          <p:cNvPicPr>
            <a:picLocks noGrp="1" noChangeAspect="1"/>
          </p:cNvPicPr>
          <p:nvPr>
            <p:ph sz="quarter" idx="4"/>
          </p:nvPr>
        </p:nvPicPr>
        <p:blipFill>
          <a:blip r:embed="rId3">
            <a:extLst>
              <a:ext uri="{28A0092B-C50C-407E-A947-70E740481C1C}">
                <a14:useLocalDpi xmlns:a14="http://schemas.microsoft.com/office/drawing/2010/main" val="0"/>
              </a:ext>
            </a:extLst>
          </a:blip>
          <a:stretch>
            <a:fillRect/>
          </a:stretch>
        </p:blipFill>
        <p:spPr>
          <a:xfrm>
            <a:off x="539552" y="3429000"/>
            <a:ext cx="2955552" cy="2376264"/>
          </a:xfrm>
          <a:ln>
            <a:solidFill>
              <a:schemeClr val="accent5">
                <a:lumMod val="75000"/>
              </a:schemeClr>
            </a:solidFill>
          </a:ln>
        </p:spPr>
      </p:pic>
      <p:pic>
        <p:nvPicPr>
          <p:cNvPr id="12" name="Picture 1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716016" y="2996952"/>
            <a:ext cx="2034639" cy="2520280"/>
          </a:xfrm>
          <a:prstGeom prst="rect">
            <a:avLst/>
          </a:prstGeom>
          <a:ln>
            <a:solidFill>
              <a:schemeClr val="bg1">
                <a:lumMod val="65000"/>
              </a:schemeClr>
            </a:solidFill>
          </a:ln>
        </p:spPr>
      </p:pic>
      <p:pic>
        <p:nvPicPr>
          <p:cNvPr id="13" name="Picture 12"/>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444208" y="5085184"/>
            <a:ext cx="2540000" cy="1689100"/>
          </a:xfrm>
          <a:prstGeom prst="rect">
            <a:avLst/>
          </a:prstGeom>
          <a:ln>
            <a:solidFill>
              <a:schemeClr val="accent1">
                <a:lumMod val="60000"/>
                <a:lumOff val="40000"/>
              </a:schemeClr>
            </a:solidFill>
          </a:ln>
        </p:spPr>
      </p:pic>
      <p:pic>
        <p:nvPicPr>
          <p:cNvPr id="14" name="Picture 13"/>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020272" y="3356992"/>
            <a:ext cx="1838095" cy="1285714"/>
          </a:xfrm>
          <a:prstGeom prst="rect">
            <a:avLst/>
          </a:prstGeom>
          <a:ln>
            <a:solidFill>
              <a:schemeClr val="bg2">
                <a:lumMod val="50000"/>
              </a:schemeClr>
            </a:solidFill>
          </a:ln>
        </p:spPr>
      </p:pic>
      <p:sp>
        <p:nvSpPr>
          <p:cNvPr id="15" name="TextBox 14"/>
          <p:cNvSpPr txBox="1"/>
          <p:nvPr/>
        </p:nvSpPr>
        <p:spPr>
          <a:xfrm>
            <a:off x="2195736" y="2636912"/>
            <a:ext cx="2016224" cy="261610"/>
          </a:xfrm>
          <a:prstGeom prst="rect">
            <a:avLst/>
          </a:prstGeom>
          <a:noFill/>
        </p:spPr>
        <p:txBody>
          <a:bodyPr wrap="square" rtlCol="0">
            <a:spAutoFit/>
          </a:bodyPr>
          <a:lstStyle/>
          <a:p>
            <a:r>
              <a:rPr lang="en-CA" sz="1100" dirty="0" smtClean="0"/>
              <a:t>Sister Pauline Lally, Kingston</a:t>
            </a:r>
            <a:endParaRPr lang="en-CA" sz="1100" dirty="0"/>
          </a:p>
        </p:txBody>
      </p:sp>
    </p:spTree>
    <p:extLst>
      <p:ext uri="{BB962C8B-B14F-4D97-AF65-F5344CB8AC3E}">
        <p14:creationId xmlns:p14="http://schemas.microsoft.com/office/powerpoint/2010/main" val="140217076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Social Justice means…</a:t>
            </a:r>
            <a:endParaRPr lang="en-CA" dirty="0"/>
          </a:p>
        </p:txBody>
      </p:sp>
      <p:sp>
        <p:nvSpPr>
          <p:cNvPr id="3" name="Content Placeholder 2"/>
          <p:cNvSpPr>
            <a:spLocks noGrp="1"/>
          </p:cNvSpPr>
          <p:nvPr>
            <p:ph idx="1"/>
          </p:nvPr>
        </p:nvSpPr>
        <p:spPr/>
        <p:txBody>
          <a:bodyPr/>
          <a:lstStyle/>
          <a:p>
            <a:pPr algn="ctr"/>
            <a:r>
              <a:rPr lang="en-CA" dirty="0" smtClean="0"/>
              <a:t>“Shalom” (peace/wellbeing)</a:t>
            </a:r>
          </a:p>
          <a:p>
            <a:pPr algn="ctr"/>
            <a:r>
              <a:rPr lang="en-CA" dirty="0" smtClean="0"/>
              <a:t>Working for the good of all requires us to promote the health and well-being of all human life and of all of God’s creation. </a:t>
            </a:r>
          </a:p>
          <a:p>
            <a:pPr algn="ctr"/>
            <a:r>
              <a:rPr lang="en-CA" dirty="0" smtClean="0"/>
              <a:t>We are responsible to stand in solidarity with the poor and marginalized around the globe. In this way, we are truly living the commandment to “love our neighbour”.</a:t>
            </a:r>
            <a:endParaRPr lang="en-CA" dirty="0"/>
          </a:p>
        </p:txBody>
      </p:sp>
    </p:spTree>
    <p:extLst>
      <p:ext uri="{BB962C8B-B14F-4D97-AF65-F5344CB8AC3E}">
        <p14:creationId xmlns:p14="http://schemas.microsoft.com/office/powerpoint/2010/main" val="4055409232"/>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larity">
  <a:themeElements>
    <a:clrScheme name="Clarity">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0000FF"/>
      </a:hlink>
      <a:folHlink>
        <a:srgbClr val="800080"/>
      </a:folHlink>
    </a:clrScheme>
    <a:fontScheme name="Office Classic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larity">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85000"/>
                <a:satMod val="180000"/>
              </a:schemeClr>
            </a:gs>
            <a:gs pos="40000">
              <a:schemeClr val="phClr">
                <a:tint val="95000"/>
                <a:shade val="85000"/>
                <a:satMod val="150000"/>
              </a:schemeClr>
            </a:gs>
            <a:gs pos="100000">
              <a:schemeClr val="phClr">
                <a:shade val="45000"/>
                <a:satMod val="200000"/>
              </a:schemeClr>
            </a:gs>
          </a:gsLst>
          <a:lin ang="5400000" scaled="0"/>
        </a:gradFill>
        <a:blipFill rotWithShape="1">
          <a:blip xmlns:r="http://schemas.openxmlformats.org/officeDocument/2006/relationships" r:embed="rId1">
            <a:duotone>
              <a:schemeClr val="phClr">
                <a:shade val="55000"/>
              </a:schemeClr>
              <a:schemeClr val="phClr">
                <a:tint val="97000"/>
                <a:satMod val="95000"/>
              </a:schemeClr>
            </a:duotone>
          </a:blip>
          <a:tile tx="0" ty="0" sx="70000" sy="7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Clarity</Template>
  <TotalTime>1663</TotalTime>
  <Words>426</Words>
  <Application>Microsoft Office PowerPoint</Application>
  <PresentationFormat>On-screen Show (4:3)</PresentationFormat>
  <Paragraphs>36</Paragraphs>
  <Slides>12</Slides>
  <Notes>0</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Clarity</vt:lpstr>
      <vt:lpstr>What does  “Social Justice” mean?</vt:lpstr>
      <vt:lpstr>Why do some people have so much and others – have so little?</vt:lpstr>
      <vt:lpstr>Maybe you know something about this issue. You have read about it…heard about it….seen things on t.v.…In Canada right now. Did you know… •One in ten children is poor. •Canada's child poverty rate of 15 percent is three times as high as the rates of Sweden, Norway or Finland. •Every month, 770,000 people in Canada use food banks.  Forty percent of those relying on food banks are children.  These statistics point to a betrayal of Canada's children. Makepovertyhistory.ca  </vt:lpstr>
      <vt:lpstr>Our church tells us that as followers of Christ, we are challenged to …</vt:lpstr>
      <vt:lpstr>“The way society responds to the needs of the poor through its public policies is the litmus test of its justice or injustice.”</vt:lpstr>
      <vt:lpstr>PowerPoint Presentation</vt:lpstr>
      <vt:lpstr>Or, am I?</vt:lpstr>
      <vt:lpstr>One person…</vt:lpstr>
      <vt:lpstr>Social Justice means…</vt:lpstr>
      <vt:lpstr>Are you thinking of taking action?</vt:lpstr>
      <vt:lpstr>And if you needed any further convincing…</vt:lpstr>
      <vt:lpstr> Think about it: What Can one person do to influence justice for all god’s people?</vt:lpstr>
    </vt:vector>
  </TitlesOfParts>
  <Company>Microsoft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Demonstrating Social Justice</dc:title>
  <dc:creator>Art</dc:creator>
  <cp:lastModifiedBy>Art</cp:lastModifiedBy>
  <cp:revision>23</cp:revision>
  <dcterms:created xsi:type="dcterms:W3CDTF">2011-11-21T19:16:10Z</dcterms:created>
  <dcterms:modified xsi:type="dcterms:W3CDTF">2011-12-04T01:26:09Z</dcterms:modified>
</cp:coreProperties>
</file>